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1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309862C-FC19-4C4D-B501-65137FEAC518}" type="datetimeFigureOut">
              <a:rPr lang="he-IL" smtClean="0"/>
              <a:t>י"ט/חשון/תשע"א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10" name="מלבן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מלבן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מלבן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חבר ישר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מחבר ישר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מלבן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אליפסה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אליפסה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אליפסה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03A8EA5-3218-4160-9201-0F33561407A7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862C-FC19-4C4D-B501-65137FEAC518}" type="datetimeFigureOut">
              <a:rPr lang="he-IL" smtClean="0"/>
              <a:t>י"ט/חשון/תשע"א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A8EA5-3218-4160-9201-0F33561407A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862C-FC19-4C4D-B501-65137FEAC518}" type="datetimeFigureOut">
              <a:rPr lang="he-IL" smtClean="0"/>
              <a:t>י"ט/חשון/תשע"א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A8EA5-3218-4160-9201-0F33561407A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09862C-FC19-4C4D-B501-65137FEAC518}" type="datetimeFigureOut">
              <a:rPr lang="he-IL" smtClean="0"/>
              <a:t>י"ט/חשון/תשע"א</a:t>
            </a:fld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03A8EA5-3218-4160-9201-0F33561407A7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309862C-FC19-4C4D-B501-65137FEAC518}" type="datetimeFigureOut">
              <a:rPr lang="he-IL" smtClean="0"/>
              <a:t>י"ט/חשון/תשע"א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9" name="מלבן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מחבר ישר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מחבר ישר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לבן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אליפסה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אליפסה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אליפסה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מחבר ישר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03A8EA5-3218-4160-9201-0F33561407A7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862C-FC19-4C4D-B501-65137FEAC518}" type="datetimeFigureOut">
              <a:rPr lang="he-IL" smtClean="0"/>
              <a:t>י"ט/חשון/תשע"א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A8EA5-3218-4160-9201-0F33561407A7}" type="slidenum">
              <a:rPr lang="he-IL" smtClean="0"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862C-FC19-4C4D-B501-65137FEAC518}" type="datetimeFigureOut">
              <a:rPr lang="he-IL" smtClean="0"/>
              <a:t>י"ט/חשון/תשע"א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A8EA5-3218-4160-9201-0F33561407A7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9862C-FC19-4C4D-B501-65137FEAC518}" type="datetimeFigureOut">
              <a:rPr lang="he-IL" smtClean="0"/>
              <a:t>י"ט/חשון/תשע"א</a:t>
            </a:fld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3A8EA5-3218-4160-9201-0F33561407A7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862C-FC19-4C4D-B501-65137FEAC518}" type="datetimeFigureOut">
              <a:rPr lang="he-IL" smtClean="0"/>
              <a:t>י"ט/חשון/תשע"א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A8EA5-3218-4160-9201-0F33561407A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מציין מיקום תוכן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09862C-FC19-4C4D-B501-65137FEAC518}" type="datetimeFigureOut">
              <a:rPr lang="he-IL" smtClean="0"/>
              <a:t>י"ט/חשון/תשע"א</a:t>
            </a:fld>
            <a:endParaRPr lang="he-IL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03A8EA5-3218-4160-9201-0F33561407A7}" type="slidenum">
              <a:rPr lang="he-IL" smtClean="0"/>
              <a:t>‹#›</a:t>
            </a:fld>
            <a:endParaRPr lang="he-IL"/>
          </a:p>
        </p:txBody>
      </p:sp>
      <p:sp>
        <p:nvSpPr>
          <p:cNvPr id="23" name="מציין מיקום של כותרת תחתונה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מחבר ישר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מציין מיקום של תאריך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9862C-FC19-4C4D-B501-65137FEAC518}" type="datetimeFigureOut">
              <a:rPr lang="he-IL" smtClean="0"/>
              <a:t>י"ט/חשון/תשע"א</a:t>
            </a:fld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3A8EA5-3218-4160-9201-0F33561407A7}" type="slidenum">
              <a:rPr lang="he-IL" smtClean="0"/>
              <a:t>‹#›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309862C-FC19-4C4D-B501-65137FEAC518}" type="datetimeFigureOut">
              <a:rPr lang="he-IL" smtClean="0"/>
              <a:t>י"ט/חשון/תשע"א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3A8EA5-3218-4160-9201-0F33561407A7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067944" y="1124744"/>
            <a:ext cx="3384376" cy="814242"/>
          </a:xfrm>
        </p:spPr>
        <p:txBody>
          <a:bodyPr>
            <a:noAutofit/>
          </a:bodyPr>
          <a:lstStyle/>
          <a:p>
            <a:pPr algn="ctr"/>
            <a:r>
              <a:rPr lang="he-IL" sz="4800" b="1" dirty="0" smtClean="0"/>
              <a:t>פרק ג</a:t>
            </a:r>
            <a:endParaRPr lang="he-IL" sz="48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267744" y="1844824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he-IL" sz="3600" dirty="0" smtClean="0"/>
              <a:t>פס' י-כ"ב</a:t>
            </a:r>
            <a:endParaRPr lang="he-IL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b="1" dirty="0" smtClean="0"/>
              <a:t>מה היו התפקידים של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b="1" dirty="0" smtClean="0"/>
              <a:t>אלוהים:____________________________</a:t>
            </a:r>
          </a:p>
          <a:p>
            <a:r>
              <a:rPr lang="he-IL" b="1" dirty="0" smtClean="0"/>
              <a:t>אהרון:_____________________________</a:t>
            </a:r>
          </a:p>
          <a:p>
            <a:r>
              <a:rPr lang="he-IL" b="1" dirty="0" smtClean="0"/>
              <a:t>משה: _____________________________</a:t>
            </a:r>
            <a:endParaRPr lang="he-IL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b="1" dirty="0" smtClean="0"/>
              <a:t>וְעַתָּה </a:t>
            </a:r>
            <a:r>
              <a:rPr lang="he-IL" b="1" dirty="0" err="1" smtClean="0"/>
              <a:t>לְכ</a:t>
            </a:r>
            <a:r>
              <a:rPr lang="he-IL" b="1" dirty="0" smtClean="0"/>
              <a:t>ָה, וְאֶשְׁלָחֲךָ אֶל-פַּרְעֹה; </a:t>
            </a:r>
            <a:r>
              <a:rPr lang="he-IL" b="1" dirty="0" err="1" smtClean="0"/>
              <a:t>וְהוֹ</a:t>
            </a:r>
            <a:r>
              <a:rPr lang="he-IL" b="1" dirty="0" smtClean="0"/>
              <a:t>צֵא אֶת-עַמִּי </a:t>
            </a:r>
            <a:r>
              <a:rPr lang="he-IL" b="1" dirty="0" err="1" smtClean="0"/>
              <a:t>בְנ</a:t>
            </a:r>
            <a:r>
              <a:rPr lang="he-IL" b="1" dirty="0" smtClean="0"/>
              <a:t>ֵי-יִשְׂרָאֵל, </a:t>
            </a:r>
            <a:r>
              <a:rPr lang="he-IL" b="1" dirty="0" err="1" smtClean="0"/>
              <a:t>מִמִּצְרָ</a:t>
            </a:r>
            <a:r>
              <a:rPr lang="he-IL" b="1" dirty="0" smtClean="0"/>
              <a:t>יִם</a:t>
            </a:r>
            <a:r>
              <a:rPr lang="he-IL" dirty="0" smtClean="0"/>
              <a:t>. 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sz="3200" b="1" dirty="0" smtClean="0"/>
              <a:t>סמנו רק את התשובות המתאימות: </a:t>
            </a:r>
          </a:p>
          <a:p>
            <a:r>
              <a:rPr lang="he-IL" sz="3200" b="1" dirty="0" smtClean="0"/>
              <a:t>א.מה הייתה השליחות שה' הטיל על משה. </a:t>
            </a:r>
          </a:p>
          <a:p>
            <a:r>
              <a:rPr lang="he-IL" sz="3200" b="1" dirty="0" smtClean="0"/>
              <a:t>ב.לחזור למצרים ולגור בבית פרעה.</a:t>
            </a:r>
          </a:p>
          <a:p>
            <a:r>
              <a:rPr lang="he-IL" sz="3200" b="1" dirty="0" smtClean="0"/>
              <a:t>ג.לחזור ולהיות עבד במצרים.</a:t>
            </a:r>
          </a:p>
          <a:p>
            <a:r>
              <a:rPr lang="he-IL" sz="3200" b="1" dirty="0" smtClean="0"/>
              <a:t>ד. להוציא את בני ישראל ממצרים. </a:t>
            </a:r>
          </a:p>
          <a:p>
            <a:endParaRPr lang="he-IL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b="1" dirty="0" smtClean="0"/>
              <a:t>לפני שמשה קיבל עליו את השליחות התקיימה שיחה בין ה' למשה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917032"/>
          </a:xfrm>
        </p:spPr>
        <p:txBody>
          <a:bodyPr>
            <a:normAutofit/>
          </a:bodyPr>
          <a:lstStyle/>
          <a:p>
            <a:r>
              <a:rPr lang="he-IL" b="1" dirty="0" smtClean="0"/>
              <a:t>וַיֹּאמֶר </a:t>
            </a:r>
            <a:r>
              <a:rPr lang="he-IL" b="1" dirty="0" err="1" smtClean="0"/>
              <a:t>מֹש</a:t>
            </a:r>
            <a:r>
              <a:rPr lang="he-IL" b="1" dirty="0" smtClean="0"/>
              <a:t>ֶׁה, </a:t>
            </a:r>
            <a:r>
              <a:rPr lang="he-IL" b="1" dirty="0" err="1" smtClean="0"/>
              <a:t>אֶ</a:t>
            </a:r>
            <a:r>
              <a:rPr lang="he-IL" b="1" dirty="0" smtClean="0"/>
              <a:t>ל-</a:t>
            </a:r>
            <a:r>
              <a:rPr lang="he-IL" b="1" dirty="0" err="1" smtClean="0"/>
              <a:t>הָאֱלֹ</a:t>
            </a:r>
            <a:r>
              <a:rPr lang="he-IL" b="1" dirty="0" smtClean="0"/>
              <a:t>הִים, מִי אָנֹכִי, </a:t>
            </a:r>
            <a:r>
              <a:rPr lang="he-IL" b="1" dirty="0" err="1" smtClean="0"/>
              <a:t>כּ</a:t>
            </a:r>
            <a:r>
              <a:rPr lang="he-IL" b="1" dirty="0" smtClean="0"/>
              <a:t>ִי אֵלֵךְ </a:t>
            </a:r>
            <a:r>
              <a:rPr lang="he-IL" b="1" dirty="0" err="1" smtClean="0"/>
              <a:t>אֶ</a:t>
            </a:r>
            <a:r>
              <a:rPr lang="he-IL" b="1" dirty="0" smtClean="0"/>
              <a:t>ל-פַּרְעֹה; </a:t>
            </a:r>
            <a:r>
              <a:rPr lang="he-IL" b="1" dirty="0" err="1" smtClean="0"/>
              <a:t>וְכ</a:t>
            </a:r>
            <a:r>
              <a:rPr lang="he-IL" b="1" dirty="0" smtClean="0"/>
              <a:t>ִי אוֹצִיא </a:t>
            </a:r>
            <a:r>
              <a:rPr lang="he-IL" b="1" dirty="0" err="1" smtClean="0"/>
              <a:t>אֶ</a:t>
            </a:r>
            <a:r>
              <a:rPr lang="he-IL" b="1" dirty="0" smtClean="0"/>
              <a:t>ת-בְּנֵי יִשְׂרָאֵל, מִמִּצְרָיִם.  </a:t>
            </a:r>
            <a:r>
              <a:rPr lang="he-IL" b="1" dirty="0" err="1" smtClean="0"/>
              <a:t>יב</a:t>
            </a:r>
            <a:r>
              <a:rPr lang="he-IL" b="1" dirty="0" smtClean="0"/>
              <a:t> וַיֹּאמֶר, כִּי-אֶהְיֶה </a:t>
            </a:r>
            <a:r>
              <a:rPr lang="he-IL" b="1" dirty="0" err="1" smtClean="0"/>
              <a:t>עִמ</a:t>
            </a:r>
            <a:r>
              <a:rPr lang="he-IL" b="1" dirty="0" smtClean="0"/>
              <a:t>ָּךְ, </a:t>
            </a:r>
            <a:r>
              <a:rPr lang="he-IL" b="1" dirty="0" err="1" smtClean="0"/>
              <a:t>וְז</a:t>
            </a:r>
            <a:r>
              <a:rPr lang="he-IL" b="1" dirty="0" smtClean="0"/>
              <a:t>ֶה-לְּךָ </a:t>
            </a:r>
            <a:r>
              <a:rPr lang="he-IL" b="1" dirty="0" err="1" smtClean="0"/>
              <a:t>הָאו</a:t>
            </a:r>
            <a:r>
              <a:rPr lang="he-IL" b="1" dirty="0" smtClean="0"/>
              <a:t>ֹת, כִּ</a:t>
            </a:r>
            <a:r>
              <a:rPr lang="he-IL" b="1" dirty="0" err="1" smtClean="0"/>
              <a:t>י </a:t>
            </a:r>
            <a:r>
              <a:rPr lang="he-IL" b="1" dirty="0" smtClean="0"/>
              <a:t>אָנֹכִי שְׁלַחְתִּיךָ:  </a:t>
            </a:r>
            <a:r>
              <a:rPr lang="he-IL" b="1" dirty="0" err="1" smtClean="0"/>
              <a:t>בְּהוֹצִיא</a:t>
            </a:r>
            <a:r>
              <a:rPr lang="he-IL" b="1" dirty="0" smtClean="0"/>
              <a:t>ֲךָ </a:t>
            </a:r>
            <a:r>
              <a:rPr lang="he-IL" b="1" dirty="0" err="1" smtClean="0"/>
              <a:t>אֶ</a:t>
            </a:r>
            <a:r>
              <a:rPr lang="he-IL" b="1" dirty="0" smtClean="0"/>
              <a:t>ת-הָעָם</a:t>
            </a:r>
            <a:r>
              <a:rPr lang="he-IL" b="1" dirty="0" err="1" smtClean="0"/>
              <a:t>, </a:t>
            </a:r>
            <a:r>
              <a:rPr lang="he-IL" b="1" dirty="0" smtClean="0"/>
              <a:t>מִמִּצְר</a:t>
            </a:r>
            <a:r>
              <a:rPr lang="he-IL" b="1" dirty="0" err="1" smtClean="0"/>
              <a:t>ַיִם, תַּעַב</a:t>
            </a:r>
            <a:r>
              <a:rPr lang="he-IL" b="1" dirty="0" smtClean="0"/>
              <a:t>ְדוּן </a:t>
            </a:r>
            <a:r>
              <a:rPr lang="he-IL" b="1" dirty="0" err="1" smtClean="0"/>
              <a:t>אֶ</a:t>
            </a:r>
            <a:r>
              <a:rPr lang="he-IL" b="1" dirty="0" smtClean="0"/>
              <a:t>ת-</a:t>
            </a:r>
            <a:r>
              <a:rPr lang="he-IL" b="1" dirty="0" err="1" smtClean="0"/>
              <a:t>הָאֱלֹ</a:t>
            </a:r>
            <a:r>
              <a:rPr lang="he-IL" b="1" dirty="0" smtClean="0"/>
              <a:t>הִים, עַל הָהָ</a:t>
            </a:r>
            <a:r>
              <a:rPr lang="he-IL" b="1" dirty="0" err="1" smtClean="0"/>
              <a:t>ר </a:t>
            </a:r>
            <a:r>
              <a:rPr lang="he-IL" b="1" dirty="0" smtClean="0"/>
              <a:t>הַזֶּה.  </a:t>
            </a:r>
            <a:r>
              <a:rPr lang="he-IL" b="1" dirty="0" err="1" smtClean="0"/>
              <a:t>יג</a:t>
            </a:r>
            <a:r>
              <a:rPr lang="he-IL" b="1" dirty="0" smtClean="0"/>
              <a:t> וַיֹּאמֶר </a:t>
            </a:r>
            <a:r>
              <a:rPr lang="he-IL" b="1" dirty="0" err="1" smtClean="0"/>
              <a:t>מֹש</a:t>
            </a:r>
            <a:r>
              <a:rPr lang="he-IL" b="1" dirty="0" smtClean="0"/>
              <a:t>ֶׁה </a:t>
            </a:r>
            <a:r>
              <a:rPr lang="he-IL" b="1" dirty="0" err="1" smtClean="0"/>
              <a:t>אֶ</a:t>
            </a:r>
            <a:r>
              <a:rPr lang="he-IL" b="1" dirty="0" smtClean="0"/>
              <a:t>ל-</a:t>
            </a:r>
            <a:r>
              <a:rPr lang="he-IL" b="1" dirty="0" err="1" smtClean="0"/>
              <a:t>הָאֱלֹ</a:t>
            </a:r>
            <a:r>
              <a:rPr lang="he-IL" b="1" dirty="0" smtClean="0"/>
              <a:t>הִים, הִנּ</a:t>
            </a:r>
            <a:r>
              <a:rPr lang="he-IL" b="1" dirty="0" err="1" smtClean="0"/>
              <a:t>ֵה </a:t>
            </a:r>
            <a:r>
              <a:rPr lang="he-IL" b="1" dirty="0" smtClean="0"/>
              <a:t>אָנֹכִי </a:t>
            </a:r>
            <a:r>
              <a:rPr lang="he-IL" b="1" dirty="0" err="1" smtClean="0"/>
              <a:t>בָ</a:t>
            </a:r>
            <a:r>
              <a:rPr lang="he-IL" b="1" dirty="0" smtClean="0"/>
              <a:t>א אֶל-בְּ</a:t>
            </a:r>
            <a:r>
              <a:rPr lang="he-IL" b="1" dirty="0" err="1" smtClean="0"/>
              <a:t>נֵי </a:t>
            </a:r>
            <a:r>
              <a:rPr lang="he-IL" b="1" dirty="0" smtClean="0"/>
              <a:t>יִשְׂרָאֵל, וְאָמַרְתִּי לָהֶם, </a:t>
            </a:r>
            <a:r>
              <a:rPr lang="he-IL" b="1" dirty="0" err="1" smtClean="0"/>
              <a:t>אֱלֹ</a:t>
            </a:r>
            <a:r>
              <a:rPr lang="he-IL" b="1" dirty="0" smtClean="0"/>
              <a:t>הֵי אֲבוֹתֵי</a:t>
            </a:r>
            <a:r>
              <a:rPr lang="he-IL" b="1" dirty="0" err="1" smtClean="0"/>
              <a:t>כֶם </a:t>
            </a:r>
            <a:r>
              <a:rPr lang="he-IL" b="1" dirty="0" smtClean="0"/>
              <a:t>שְׁלָחַנִי </a:t>
            </a:r>
            <a:r>
              <a:rPr lang="he-IL" b="1" dirty="0" err="1" smtClean="0"/>
              <a:t>אֲלֵיכֶ</a:t>
            </a:r>
            <a:r>
              <a:rPr lang="he-IL" b="1" dirty="0" smtClean="0"/>
              <a:t>ם; וְאָמְרוּ-לִ</a:t>
            </a:r>
            <a:r>
              <a:rPr lang="he-IL" b="1" dirty="0" err="1" smtClean="0"/>
              <a:t>י </a:t>
            </a:r>
            <a:r>
              <a:rPr lang="he-IL" b="1" dirty="0" smtClean="0"/>
              <a:t>מַה-שְּׁמוֹ</a:t>
            </a:r>
            <a:r>
              <a:rPr lang="he-IL" b="1" dirty="0" err="1" smtClean="0"/>
              <a:t>, </a:t>
            </a:r>
            <a:r>
              <a:rPr lang="he-IL" b="1" dirty="0" smtClean="0"/>
              <a:t>מָה אֹמַר </a:t>
            </a:r>
            <a:r>
              <a:rPr lang="he-IL" b="1" dirty="0" err="1" smtClean="0"/>
              <a:t>אֲלֵ</a:t>
            </a:r>
            <a:r>
              <a:rPr lang="he-IL" b="1" dirty="0" smtClean="0"/>
              <a:t>הֶם.  יד וַיֹּא</a:t>
            </a:r>
            <a:r>
              <a:rPr lang="he-IL" b="1" dirty="0" err="1" smtClean="0"/>
              <a:t>מֶר אֱלֹה</a:t>
            </a:r>
            <a:r>
              <a:rPr lang="he-IL" b="1" dirty="0" smtClean="0"/>
              <a:t>ִים אֶל-מֹשֶׁה, </a:t>
            </a:r>
            <a:r>
              <a:rPr lang="he-IL" b="1" dirty="0" err="1" smtClean="0"/>
              <a:t>אֶהְ</a:t>
            </a:r>
            <a:r>
              <a:rPr lang="he-IL" b="1" dirty="0" smtClean="0"/>
              <a:t>יֶה אֲשׁ</a:t>
            </a:r>
            <a:r>
              <a:rPr lang="he-IL" b="1" dirty="0" err="1" smtClean="0"/>
              <a:t>ֶר </a:t>
            </a:r>
            <a:r>
              <a:rPr lang="he-IL" b="1" dirty="0" smtClean="0"/>
              <a:t>אֶהְיֶה; וַיֹּאמֶר, כֹּה תֹאמַר לִבְנֵי יִשְׂרָאֵל, </a:t>
            </a:r>
            <a:r>
              <a:rPr lang="he-IL" b="1" dirty="0" err="1" smtClean="0"/>
              <a:t>אֶהְ</a:t>
            </a:r>
            <a:r>
              <a:rPr lang="he-IL" b="1" dirty="0" smtClean="0"/>
              <a:t>יֶה, שְׁלָחַנִי </a:t>
            </a:r>
            <a:r>
              <a:rPr lang="he-IL" b="1" dirty="0" err="1" smtClean="0"/>
              <a:t>אֲלֵיכֶ</a:t>
            </a:r>
            <a:r>
              <a:rPr lang="he-IL" b="1" dirty="0" smtClean="0"/>
              <a:t>ם.  </a:t>
            </a:r>
            <a:r>
              <a:rPr lang="he-IL" b="1" dirty="0" err="1" smtClean="0"/>
              <a:t>טו</a:t>
            </a:r>
            <a:r>
              <a:rPr lang="he-IL" b="1" dirty="0" smtClean="0"/>
              <a:t> וַיֹּאמֶר </a:t>
            </a:r>
            <a:r>
              <a:rPr lang="he-IL" b="1" dirty="0" err="1" smtClean="0"/>
              <a:t>עוֹ</a:t>
            </a:r>
            <a:r>
              <a:rPr lang="he-IL" b="1" dirty="0" smtClean="0"/>
              <a:t>ד </a:t>
            </a:r>
            <a:r>
              <a:rPr lang="he-IL" b="1" dirty="0" err="1" smtClean="0"/>
              <a:t>אֱלֹה</a:t>
            </a:r>
            <a:r>
              <a:rPr lang="he-IL" b="1" dirty="0" smtClean="0"/>
              <a:t>ִים אֶל-מֹשֶׁה, כֹּה-תֹאמַר אֶל-בְּ</a:t>
            </a:r>
            <a:r>
              <a:rPr lang="he-IL" b="1" dirty="0" err="1" smtClean="0"/>
              <a:t>נֵי </a:t>
            </a:r>
            <a:r>
              <a:rPr lang="he-IL" b="1" dirty="0" smtClean="0"/>
              <a:t>יִשְׂרָאֵל, </a:t>
            </a:r>
            <a:r>
              <a:rPr lang="he-IL" b="1" dirty="0" err="1" smtClean="0"/>
              <a:t>יְהו</a:t>
            </a:r>
            <a:r>
              <a:rPr lang="he-IL" b="1" dirty="0" smtClean="0"/>
              <a:t>ָה </a:t>
            </a:r>
            <a:r>
              <a:rPr lang="he-IL" b="1" dirty="0" err="1" smtClean="0"/>
              <a:t>אֱלֹ</a:t>
            </a:r>
            <a:r>
              <a:rPr lang="he-IL" b="1" dirty="0" smtClean="0"/>
              <a:t>הֵי </a:t>
            </a:r>
            <a:r>
              <a:rPr lang="he-IL" b="1" dirty="0" err="1" smtClean="0"/>
              <a:t>אֲבֹתֵ</a:t>
            </a:r>
            <a:r>
              <a:rPr lang="he-IL" b="1" dirty="0" smtClean="0"/>
              <a:t>יכֶם </a:t>
            </a:r>
            <a:r>
              <a:rPr lang="he-IL" b="1" dirty="0" err="1" smtClean="0"/>
              <a:t>אֱלֹ</a:t>
            </a:r>
            <a:r>
              <a:rPr lang="he-IL" b="1" dirty="0" smtClean="0"/>
              <a:t>הֵי אַבְרָ</a:t>
            </a:r>
            <a:r>
              <a:rPr lang="he-IL" b="1" dirty="0" err="1" smtClean="0"/>
              <a:t>הָם אֱלֹ</a:t>
            </a:r>
            <a:r>
              <a:rPr lang="he-IL" b="1" dirty="0" smtClean="0"/>
              <a:t>הֵי יִצְחָק </a:t>
            </a:r>
            <a:r>
              <a:rPr lang="he-IL" b="1" dirty="0" err="1" smtClean="0"/>
              <a:t>וֵאלֹ</a:t>
            </a:r>
            <a:r>
              <a:rPr lang="he-IL" b="1" dirty="0" smtClean="0"/>
              <a:t>הֵי יַעֲקֹב, שְׁלָחַנִי </a:t>
            </a:r>
            <a:r>
              <a:rPr lang="he-IL" b="1" dirty="0" err="1" smtClean="0"/>
              <a:t>אֲלֵיכֶ</a:t>
            </a:r>
            <a:r>
              <a:rPr lang="he-IL" b="1" dirty="0" smtClean="0"/>
              <a:t>ם; זֶה-שְּׁמִי </a:t>
            </a:r>
            <a:r>
              <a:rPr lang="he-IL" b="1" dirty="0" err="1" smtClean="0"/>
              <a:t>לְעֹלָ</a:t>
            </a:r>
            <a:r>
              <a:rPr lang="he-IL" b="1" dirty="0" smtClean="0"/>
              <a:t>ם, וְזֶ</a:t>
            </a:r>
            <a:r>
              <a:rPr lang="he-IL" b="1" dirty="0" err="1" smtClean="0"/>
              <a:t>ה </a:t>
            </a:r>
            <a:r>
              <a:rPr lang="he-IL" b="1" dirty="0" smtClean="0"/>
              <a:t>זִכְרִי </a:t>
            </a:r>
            <a:r>
              <a:rPr lang="he-IL" b="1" dirty="0" err="1" smtClean="0"/>
              <a:t>לְד</a:t>
            </a:r>
            <a:r>
              <a:rPr lang="he-IL" b="1" dirty="0" smtClean="0"/>
              <a:t>ֹר דֹּר.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e-IL" b="1" dirty="0" smtClean="0"/>
              <a:t>2. </a:t>
            </a:r>
            <a:r>
              <a:rPr lang="he-IL" sz="3200" b="1" dirty="0" smtClean="0"/>
              <a:t>מה מבינים מדברי משה?</a:t>
            </a:r>
          </a:p>
          <a:p>
            <a:r>
              <a:rPr lang="he-IL" sz="3200" dirty="0" smtClean="0"/>
              <a:t>א. משה היה עייף מעבודתו.</a:t>
            </a:r>
          </a:p>
          <a:p>
            <a:r>
              <a:rPr lang="he-IL" sz="3200" dirty="0" smtClean="0"/>
              <a:t>ב.משה חשב שאולי בני ישראל לא יאמינו לו.</a:t>
            </a:r>
          </a:p>
          <a:p>
            <a:r>
              <a:rPr lang="he-IL" sz="3200" dirty="0" smtClean="0"/>
              <a:t>ג.משה לא רצה לקבל על עצמו שליחות קשה.</a:t>
            </a:r>
          </a:p>
          <a:p>
            <a:r>
              <a:rPr lang="he-IL" sz="3200" dirty="0" smtClean="0"/>
              <a:t>משה חשב שהוא לא מתאים לתפקיד הרם הזה.</a:t>
            </a:r>
            <a:endParaRPr lang="he-IL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000" b="1" dirty="0" smtClean="0"/>
              <a:t>פרק ד</a:t>
            </a:r>
            <a:endParaRPr lang="he-IL" sz="40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b="1" dirty="0"/>
              <a:t>משה חשש מאד מהתפקיד שאלוהים נתן לו.</a:t>
            </a:r>
            <a:endParaRPr lang="en-US" dirty="0"/>
          </a:p>
          <a:p>
            <a:r>
              <a:rPr lang="he-IL" b="1" dirty="0"/>
              <a:t>משה לא האמין שהוא יכול להיות המנהיג של בני ישראל.</a:t>
            </a:r>
            <a:endParaRPr lang="en-US" dirty="0"/>
          </a:p>
          <a:p>
            <a:r>
              <a:rPr lang="he-IL" b="1" dirty="0"/>
              <a:t>משה לא האמין שהוא יכול להוציא את בני ישראל ממצרים.</a:t>
            </a:r>
            <a:endParaRPr lang="en-US" dirty="0"/>
          </a:p>
          <a:p>
            <a:r>
              <a:rPr lang="he-IL" b="1" dirty="0"/>
              <a:t>משה אמר לאלוהים: "אני אדם פשוט – רועה צאן. אני לא יודע לדבר טוב – אני כבד פה וכבד לשון.</a:t>
            </a:r>
            <a:endParaRPr lang="en-US" dirty="0"/>
          </a:p>
          <a:p>
            <a:r>
              <a:rPr lang="he-IL" b="1" dirty="0"/>
              <a:t>פרעה לא יקשיב לי , בני ישראל לא יאמינו לי שאלוהים שלח אותי להוציא אותם ממצרים."</a:t>
            </a:r>
            <a:endParaRPr lang="en-US" dirty="0"/>
          </a:p>
          <a:p>
            <a:r>
              <a:rPr lang="he-IL" b="1" dirty="0"/>
              <a:t>אלוהים ענה למשה:</a:t>
            </a:r>
            <a:endParaRPr lang="en-US" dirty="0"/>
          </a:p>
          <a:p>
            <a:r>
              <a:rPr lang="he-IL" b="1" dirty="0"/>
              <a:t>"אל תדאג , אני אהיה איתך ואעזור לך.</a:t>
            </a:r>
            <a:endParaRPr lang="en-US" dirty="0"/>
          </a:p>
          <a:p>
            <a:r>
              <a:rPr lang="he-IL" b="1" dirty="0"/>
              <a:t>אהרון אחיך גם יהיה איתך , הוא יעזור לך לדבר עם בני ישראל ועם פרעה.</a:t>
            </a:r>
            <a:endParaRPr lang="en-US" dirty="0"/>
          </a:p>
          <a:p>
            <a:r>
              <a:rPr lang="he-IL" b="1" dirty="0"/>
              <a:t>המטה שאתה מחזיק ביד שלך , הוא מטה מיוחד.</a:t>
            </a:r>
            <a:endParaRPr lang="en-US" dirty="0"/>
          </a:p>
          <a:p>
            <a:r>
              <a:rPr lang="he-IL" b="1" dirty="0"/>
              <a:t>במטה הזה אתה תעשה אותות – קסמים , לפני בני ישראל ואז הם יאמינו לך שאלוהים דיבר איתך והוא שלח אותך להיות המנהיג שלהם."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b="1" dirty="0" smtClean="0"/>
              <a:t>סימן ראשון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sz="3200" b="1" dirty="0" smtClean="0"/>
              <a:t>המטה הפך לנחש וחזר להיות מטה.</a:t>
            </a:r>
            <a:endParaRPr lang="he-IL" sz="3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b="1" dirty="0" smtClean="0"/>
              <a:t>סימן שני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sz="3200" b="1" dirty="0" smtClean="0"/>
              <a:t>ידו של משה הפכה להיות למצורעת וחזרה להיות בריאה </a:t>
            </a:r>
            <a:r>
              <a:rPr lang="he-IL" sz="3200" b="1" dirty="0" err="1" smtClean="0"/>
              <a:t>ונקיה</a:t>
            </a:r>
            <a:r>
              <a:rPr lang="he-IL" sz="3200" b="1" dirty="0" smtClean="0"/>
              <a:t>.</a:t>
            </a:r>
            <a:endParaRPr lang="he-IL" sz="3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b="1" dirty="0" smtClean="0"/>
              <a:t>סימן שלישי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sz="3200" b="1" dirty="0" smtClean="0"/>
              <a:t>משה שפך מים מן היאור על היבשה והם הפכו לדם. </a:t>
            </a:r>
            <a:endParaRPr lang="he-IL" sz="3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/>
              <a:t>קראו את הפסוקים הבאים וענו:</a:t>
            </a:r>
            <a:endParaRPr lang="he-IL" sz="32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dirty="0" smtClean="0"/>
              <a:t>  </a:t>
            </a:r>
            <a:r>
              <a:rPr lang="he-IL" b="1" dirty="0" err="1" smtClean="0"/>
              <a:t>טו</a:t>
            </a:r>
            <a:r>
              <a:rPr lang="he-IL" b="1" dirty="0" smtClean="0"/>
              <a:t> וְדִבַּרְתָּ אֵלָיו</a:t>
            </a:r>
            <a:r>
              <a:rPr lang="he-IL" b="1" dirty="0" err="1" smtClean="0"/>
              <a:t>, </a:t>
            </a:r>
            <a:r>
              <a:rPr lang="he-IL" b="1" dirty="0" smtClean="0"/>
              <a:t>וְשַׂמְת</a:t>
            </a:r>
            <a:r>
              <a:rPr lang="he-IL" b="1" dirty="0" err="1" smtClean="0"/>
              <a:t>ָּ </a:t>
            </a:r>
            <a:r>
              <a:rPr lang="he-IL" b="1" dirty="0" smtClean="0"/>
              <a:t>אֶת-הַדְּבָרִים </a:t>
            </a:r>
            <a:r>
              <a:rPr lang="he-IL" b="1" dirty="0" err="1" smtClean="0"/>
              <a:t>בְּפ</a:t>
            </a:r>
            <a:r>
              <a:rPr lang="he-IL" b="1" dirty="0" smtClean="0"/>
              <a:t>ִיו; וְאָנֹכִי, </a:t>
            </a:r>
            <a:r>
              <a:rPr lang="he-IL" b="1" dirty="0" err="1" smtClean="0"/>
              <a:t>אֶהְ</a:t>
            </a:r>
            <a:r>
              <a:rPr lang="he-IL" b="1" dirty="0" smtClean="0"/>
              <a:t>יֶה עִם-פִּיךָ </a:t>
            </a:r>
            <a:r>
              <a:rPr lang="he-IL" b="1" dirty="0" err="1" smtClean="0"/>
              <a:t>וְע</a:t>
            </a:r>
            <a:r>
              <a:rPr lang="he-IL" b="1" dirty="0" smtClean="0"/>
              <a:t>ִם-פִּיה</a:t>
            </a:r>
            <a:r>
              <a:rPr lang="he-IL" b="1" dirty="0" err="1" smtClean="0"/>
              <a:t>וּ, </a:t>
            </a:r>
            <a:r>
              <a:rPr lang="he-IL" b="1" dirty="0" smtClean="0"/>
              <a:t>וְהוֹרֵיתִי </a:t>
            </a:r>
            <a:r>
              <a:rPr lang="he-IL" b="1" dirty="0" err="1" smtClean="0"/>
              <a:t>אֶתְכֶ</a:t>
            </a:r>
            <a:r>
              <a:rPr lang="he-IL" b="1" dirty="0" smtClean="0"/>
              <a:t>ם, אֵת אֲשֶׁר </a:t>
            </a:r>
            <a:r>
              <a:rPr lang="he-IL" b="1" dirty="0" err="1" smtClean="0"/>
              <a:t>תַּעֲ</a:t>
            </a:r>
            <a:r>
              <a:rPr lang="he-IL" b="1" dirty="0" smtClean="0"/>
              <a:t>שׂוּן.  </a:t>
            </a:r>
            <a:r>
              <a:rPr lang="he-IL" b="1" dirty="0" err="1" smtClean="0"/>
              <a:t>טז</a:t>
            </a:r>
            <a:r>
              <a:rPr lang="he-IL" b="1" dirty="0" smtClean="0"/>
              <a:t> וְדִבֶּר-הוּא לְךָ, </a:t>
            </a:r>
            <a:r>
              <a:rPr lang="he-IL" b="1" dirty="0" err="1" smtClean="0"/>
              <a:t>אֶ</a:t>
            </a:r>
            <a:r>
              <a:rPr lang="he-IL" b="1" dirty="0" smtClean="0"/>
              <a:t>ל-הָעָם</a:t>
            </a:r>
            <a:r>
              <a:rPr lang="he-IL" b="1" dirty="0" err="1" smtClean="0"/>
              <a:t>; </a:t>
            </a:r>
            <a:r>
              <a:rPr lang="he-IL" b="1" dirty="0" smtClean="0"/>
              <a:t>וְהָיָה </a:t>
            </a:r>
            <a:r>
              <a:rPr lang="he-IL" b="1" dirty="0" err="1" smtClean="0"/>
              <a:t>הוּ</a:t>
            </a:r>
            <a:r>
              <a:rPr lang="he-IL" b="1" dirty="0" smtClean="0"/>
              <a:t>א יִהְיֶה-לְּךָ לְפֶה</a:t>
            </a:r>
            <a:r>
              <a:rPr lang="he-IL" b="1" dirty="0" err="1" smtClean="0"/>
              <a:t>, </a:t>
            </a:r>
            <a:r>
              <a:rPr lang="he-IL" b="1" dirty="0" smtClean="0"/>
              <a:t>וְאַתָּה </a:t>
            </a:r>
            <a:r>
              <a:rPr lang="he-IL" b="1" dirty="0" err="1" smtClean="0"/>
              <a:t>תִּה</a:t>
            </a:r>
            <a:r>
              <a:rPr lang="he-IL" b="1" dirty="0" smtClean="0"/>
              <a:t>ְיֶה-לּוֹ </a:t>
            </a:r>
            <a:r>
              <a:rPr lang="he-IL" b="1" dirty="0" err="1" smtClean="0"/>
              <a:t>לֵאלֹה</a:t>
            </a:r>
            <a:r>
              <a:rPr lang="he-IL" b="1" dirty="0" smtClean="0"/>
              <a:t>ִים.  </a:t>
            </a:r>
            <a:r>
              <a:rPr lang="he-IL" b="1" dirty="0" err="1" smtClean="0"/>
              <a:t>יז</a:t>
            </a:r>
            <a:r>
              <a:rPr lang="he-IL" b="1" dirty="0" smtClean="0"/>
              <a:t> וְאֶת-הַמַּטֶּ</a:t>
            </a:r>
            <a:r>
              <a:rPr lang="he-IL" b="1" dirty="0" err="1" smtClean="0"/>
              <a:t>ה </a:t>
            </a:r>
            <a:r>
              <a:rPr lang="he-IL" b="1" dirty="0" smtClean="0"/>
              <a:t>הַזֶּ</a:t>
            </a:r>
            <a:r>
              <a:rPr lang="he-IL" b="1" dirty="0" err="1" smtClean="0"/>
              <a:t>ה, תִּ</a:t>
            </a:r>
            <a:r>
              <a:rPr lang="he-IL" b="1" dirty="0" smtClean="0"/>
              <a:t>קַּח בְּיָדֶךָ, אֲשֶׁר תַּעֲשֶׂה-בּוֹ, אֶת-הָאֹתֹת.  {פ}</a:t>
            </a:r>
            <a:endParaRPr lang="he-IL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לון">
  <a:themeElements>
    <a:clrScheme name="חלון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חלון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חלון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72</TotalTime>
  <Words>313</Words>
  <Application>Microsoft Office PowerPoint</Application>
  <PresentationFormat>‫הצגה על המסך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1" baseType="lpstr">
      <vt:lpstr>חלון</vt:lpstr>
      <vt:lpstr>פרק ג</vt:lpstr>
      <vt:lpstr>וְעַתָּה לְכָה, וְאֶשְׁלָחֲךָ אֶל-פַּרְעֹה; וְהוֹצֵא אֶת-עַמִּי בְנֵי-יִשְׂרָאֵל, מִמִּצְרָיִם. </vt:lpstr>
      <vt:lpstr>לפני שמשה קיבל עליו את השליחות התקיימה שיחה בין ה' למשה</vt:lpstr>
      <vt:lpstr>שקופית 4</vt:lpstr>
      <vt:lpstr>פרק ד</vt:lpstr>
      <vt:lpstr>סימן ראשון</vt:lpstr>
      <vt:lpstr>סימן שני</vt:lpstr>
      <vt:lpstr>סימן שלישי</vt:lpstr>
      <vt:lpstr>קראו את הפסוקים הבאים וענו:</vt:lpstr>
      <vt:lpstr>מה היו התפקידים של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פרק ג</dc:title>
  <dc:creator>User_2</dc:creator>
  <cp:lastModifiedBy>User_2</cp:lastModifiedBy>
  <cp:revision>8</cp:revision>
  <dcterms:created xsi:type="dcterms:W3CDTF">2010-10-27T09:26:06Z</dcterms:created>
  <dcterms:modified xsi:type="dcterms:W3CDTF">2010-10-27T10:38:13Z</dcterms:modified>
</cp:coreProperties>
</file>